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60" d="100"/>
          <a:sy n="260" d="100"/>
        </p:scale>
        <p:origin x="-1656" y="-2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EB62-1E09-0611-4A7C-FBBE6535A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8B341-8B89-E3EB-BE92-189854718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D8A2-4B54-23EB-6B20-332AFB4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2AD4A-6856-BA23-F450-D99C02AE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D49D1-5439-E3C1-875A-1B44B937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4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A1E6-AAC8-EA43-1F02-2E35175A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87CE7-4CF2-2323-D595-9611E2127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FD70-DE7E-1FD3-3987-C1B086FE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271F-2E65-06B0-841A-AE66BABE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31DD-9B01-CD21-16EB-482005C0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1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6F578-FD2E-2C7E-F735-3959A5221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A8E99-0C6F-E261-6FA6-BB23AE56E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2851E-76A4-417F-7523-B1AEE67D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52DA9-19F6-21F7-DF17-D9794FC1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A15A7-C3DF-D6C3-FFCF-BA9A823E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9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A893-92A4-FFC7-DC21-932BA095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A525-56C3-3C6B-D6E6-4A08FA8A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01833-B133-556F-8E4C-AD9DD6B3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7A01-FB61-1C3A-D7DE-BA0A0B1B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8C77-9C5B-70C0-1BC0-9C243DFF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0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E5A0-D6E2-2652-6999-BC01E56B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1A2D4-8C89-0EC8-7831-C1031C783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8A7D-B979-179F-5706-8DCCD7DE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175F5-472B-29DF-9974-59FB3159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5B8D-4A04-EE81-57F3-EEBCBF20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8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791-0FCF-B300-9F29-7E912A83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D719-FCF4-ECC0-228A-6AC093AF3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5A75-257D-F664-6B1D-C6F6BD41D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B83C-1234-FD90-2CAB-92E9D3B5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BED1F-A98F-A6BA-FC8C-454F9035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3FBD2-CDAD-2127-1D62-71D838C2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8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8E63-D5A6-7AE2-8928-0DCD85D2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32FA2-593E-C532-F08B-35D9B18D0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F31D4-75BD-EE07-BD93-4420C737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6DB60-11D6-306F-B7B0-DFEFDAF50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764CD-F753-E186-1532-5FA11E058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62181-19B8-1812-B30B-129A7922C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6737B-C0C2-B8A1-7243-A682C044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B229D-6DB7-E487-7FA0-38C9EF0B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CA63-574D-7A0B-3F5E-F8C29F2E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CF1B7-6F54-25BF-7692-EC87C3D9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CED01-42DD-25A5-85A0-E226E802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05AC0-9A96-24BD-A565-389D2010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EB4CA-2448-BFE4-9E85-8704CF5A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EEB9D-B4EF-C273-D5A9-BF8191D2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812D-F16A-3804-0768-ED821AF7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B496-DD39-60CA-F2CF-BD3CEC0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5971-200E-ABDF-84AA-C728DA1BD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CC1D8-E258-B59C-E77C-884B115CC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34A89-8621-79C8-BDF3-62144A81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2A83-4D0B-BA09-C152-98484DE1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59ECD-E635-30D2-DF52-456D974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3EC0-4920-FB8F-4B7C-8E829597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9CB61-C04A-9512-BDB5-B15C1B421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A57FB-5767-C89E-80FC-B870C6EF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0786-E82C-B6E6-40CD-332F0C1F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1C341-4D16-9065-91A2-5E17229F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D5005-BF02-970E-B105-14D5998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3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966CCB-6A8A-6D22-06EE-B262D17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8CB42-730C-9712-7CE5-896B74F69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C034-53DA-4A3F-8AD8-641A1176D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C4C58-FBA5-4D57-B434-D0471F3FB0A6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36B26-60D6-ED34-5D31-4FC7FCF68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8155-8EE0-E3CF-8856-51DC196C2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91BA9-B769-4F32-8824-6C0031F0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040D4A-A043-3691-5C04-6933CFF12E3E}"/>
              </a:ext>
            </a:extLst>
          </p:cNvPr>
          <p:cNvGrpSpPr/>
          <p:nvPr/>
        </p:nvGrpSpPr>
        <p:grpSpPr>
          <a:xfrm>
            <a:off x="4859980" y="2067793"/>
            <a:ext cx="1674067" cy="1483551"/>
            <a:chOff x="7258123" y="3276956"/>
            <a:chExt cx="1674067" cy="148355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2E6F9C5-F30B-D1CB-7CE0-68F80BADFEF0}"/>
                </a:ext>
              </a:extLst>
            </p:cNvPr>
            <p:cNvSpPr/>
            <p:nvPr/>
          </p:nvSpPr>
          <p:spPr>
            <a:xfrm>
              <a:off x="7258123" y="3276956"/>
              <a:ext cx="1674067" cy="1483551"/>
            </a:xfrm>
            <a:custGeom>
              <a:avLst/>
              <a:gdLst>
                <a:gd name="connsiteX0" fmla="*/ 721311 w 1674067"/>
                <a:gd name="connsiteY0" fmla="*/ 87346 h 1483551"/>
                <a:gd name="connsiteX1" fmla="*/ 5319 w 1674067"/>
                <a:gd name="connsiteY1" fmla="*/ 570425 h 1483551"/>
                <a:gd name="connsiteX2" fmla="*/ 453892 w 1674067"/>
                <a:gd name="connsiteY2" fmla="*/ 1398561 h 1483551"/>
                <a:gd name="connsiteX3" fmla="*/ 1506315 w 1674067"/>
                <a:gd name="connsiteY3" fmla="*/ 1312297 h 1483551"/>
                <a:gd name="connsiteX4" fmla="*/ 1592579 w 1674067"/>
                <a:gd name="connsiteY4" fmla="*/ 121852 h 1483551"/>
                <a:gd name="connsiteX5" fmla="*/ 721311 w 1674067"/>
                <a:gd name="connsiteY5" fmla="*/ 87346 h 148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067" h="1483551">
                  <a:moveTo>
                    <a:pt x="721311" y="87346"/>
                  </a:moveTo>
                  <a:cubicBezTo>
                    <a:pt x="456768" y="162108"/>
                    <a:pt x="49889" y="351889"/>
                    <a:pt x="5319" y="570425"/>
                  </a:cubicBezTo>
                  <a:cubicBezTo>
                    <a:pt x="-39251" y="788961"/>
                    <a:pt x="203726" y="1274916"/>
                    <a:pt x="453892" y="1398561"/>
                  </a:cubicBezTo>
                  <a:cubicBezTo>
                    <a:pt x="704058" y="1522206"/>
                    <a:pt x="1316534" y="1525082"/>
                    <a:pt x="1506315" y="1312297"/>
                  </a:cubicBezTo>
                  <a:cubicBezTo>
                    <a:pt x="1696096" y="1099512"/>
                    <a:pt x="1724851" y="323135"/>
                    <a:pt x="1592579" y="121852"/>
                  </a:cubicBezTo>
                  <a:cubicBezTo>
                    <a:pt x="1460307" y="-79431"/>
                    <a:pt x="985854" y="12584"/>
                    <a:pt x="721311" y="87346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1519AC-822D-860C-9229-169C933F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2015" y="3536831"/>
              <a:ext cx="974785" cy="104409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042A5-67CE-D79E-3B38-5E422813F01B}"/>
              </a:ext>
            </a:extLst>
          </p:cNvPr>
          <p:cNvGrpSpPr/>
          <p:nvPr/>
        </p:nvGrpSpPr>
        <p:grpSpPr>
          <a:xfrm>
            <a:off x="1351372" y="1930910"/>
            <a:ext cx="1781413" cy="1757318"/>
            <a:chOff x="2334783" y="1171785"/>
            <a:chExt cx="1781413" cy="17573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139C08-7D52-8748-AE88-077D7DB91DC8}"/>
                </a:ext>
              </a:extLst>
            </p:cNvPr>
            <p:cNvSpPr/>
            <p:nvPr/>
          </p:nvSpPr>
          <p:spPr>
            <a:xfrm>
              <a:off x="2334783" y="1171785"/>
              <a:ext cx="1781413" cy="1757318"/>
            </a:xfrm>
            <a:custGeom>
              <a:avLst/>
              <a:gdLst>
                <a:gd name="connsiteX0" fmla="*/ 54734 w 1781413"/>
                <a:gd name="connsiteY0" fmla="*/ 820917 h 1757318"/>
                <a:gd name="connsiteX1" fmla="*/ 115119 w 1781413"/>
                <a:gd name="connsiteY1" fmla="*/ 44540 h 1757318"/>
                <a:gd name="connsiteX2" fmla="*/ 1262432 w 1781413"/>
                <a:gd name="connsiteY2" fmla="*/ 156683 h 1757318"/>
                <a:gd name="connsiteX3" fmla="*/ 1564357 w 1781413"/>
                <a:gd name="connsiteY3" fmla="*/ 674268 h 1757318"/>
                <a:gd name="connsiteX4" fmla="*/ 1780017 w 1781413"/>
                <a:gd name="connsiteY4" fmla="*/ 1140094 h 1757318"/>
                <a:gd name="connsiteX5" fmla="*/ 1460840 w 1781413"/>
                <a:gd name="connsiteY5" fmla="*/ 1743943 h 1757318"/>
                <a:gd name="connsiteX6" fmla="*/ 417043 w 1781413"/>
                <a:gd name="connsiteY6" fmla="*/ 1502404 h 1757318"/>
                <a:gd name="connsiteX7" fmla="*/ 244515 w 1781413"/>
                <a:gd name="connsiteY7" fmla="*/ 864049 h 1757318"/>
                <a:gd name="connsiteX8" fmla="*/ 54734 w 1781413"/>
                <a:gd name="connsiteY8" fmla="*/ 820917 h 17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1413" h="1757318">
                  <a:moveTo>
                    <a:pt x="54734" y="820917"/>
                  </a:moveTo>
                  <a:cubicBezTo>
                    <a:pt x="33168" y="684332"/>
                    <a:pt x="-86164" y="155246"/>
                    <a:pt x="115119" y="44540"/>
                  </a:cubicBezTo>
                  <a:cubicBezTo>
                    <a:pt x="316402" y="-66166"/>
                    <a:pt x="1020892" y="51728"/>
                    <a:pt x="1262432" y="156683"/>
                  </a:cubicBezTo>
                  <a:cubicBezTo>
                    <a:pt x="1503972" y="261638"/>
                    <a:pt x="1478093" y="510366"/>
                    <a:pt x="1564357" y="674268"/>
                  </a:cubicBezTo>
                  <a:cubicBezTo>
                    <a:pt x="1650621" y="838170"/>
                    <a:pt x="1797270" y="961815"/>
                    <a:pt x="1780017" y="1140094"/>
                  </a:cubicBezTo>
                  <a:cubicBezTo>
                    <a:pt x="1762764" y="1318373"/>
                    <a:pt x="1688002" y="1683558"/>
                    <a:pt x="1460840" y="1743943"/>
                  </a:cubicBezTo>
                  <a:cubicBezTo>
                    <a:pt x="1233678" y="1804328"/>
                    <a:pt x="619764" y="1649053"/>
                    <a:pt x="417043" y="1502404"/>
                  </a:cubicBezTo>
                  <a:cubicBezTo>
                    <a:pt x="214322" y="1355755"/>
                    <a:pt x="310651" y="977630"/>
                    <a:pt x="244515" y="864049"/>
                  </a:cubicBezTo>
                  <a:cubicBezTo>
                    <a:pt x="178379" y="750468"/>
                    <a:pt x="76300" y="957502"/>
                    <a:pt x="54734" y="82091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665756-4820-C87B-211A-3044CCA2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5426" y="1548315"/>
              <a:ext cx="1000125" cy="100425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2319106-D9DF-66B0-7905-024A97096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738" y="2442703"/>
            <a:ext cx="741333" cy="744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A31AB-2739-4DBB-5E4C-86801564A8BC}"/>
                  </a:ext>
                </a:extLst>
              </p:cNvPr>
              <p:cNvSpPr txBox="1"/>
              <p:nvPr/>
            </p:nvSpPr>
            <p:spPr>
              <a:xfrm>
                <a:off x="3790178" y="2587276"/>
                <a:ext cx="405441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A31AB-2739-4DBB-5E4C-86801564A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78" y="2587276"/>
                <a:ext cx="405441" cy="403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D9EC6EC-8D47-6698-8F93-52EC67F1651A}"/>
              </a:ext>
            </a:extLst>
          </p:cNvPr>
          <p:cNvSpPr/>
          <p:nvPr/>
        </p:nvSpPr>
        <p:spPr>
          <a:xfrm>
            <a:off x="3971920" y="4067175"/>
            <a:ext cx="61912" cy="619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A9B50-AB51-BD31-F2CB-A4EF658E6DF7}"/>
                  </a:ext>
                </a:extLst>
              </p:cNvPr>
              <p:cNvSpPr txBox="1"/>
              <p:nvPr/>
            </p:nvSpPr>
            <p:spPr>
              <a:xfrm>
                <a:off x="3996382" y="3986165"/>
                <a:ext cx="285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A9B50-AB51-BD31-F2CB-A4EF658E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382" y="3986165"/>
                <a:ext cx="285435" cy="369332"/>
              </a:xfrm>
              <a:prstGeom prst="rect">
                <a:avLst/>
              </a:prstGeom>
              <a:blipFill>
                <a:blip r:embed="rId6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2C3200-8535-A0C6-601D-885721143D5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009900" y="3505200"/>
            <a:ext cx="971087" cy="571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3F8DC9-281B-8D72-AC69-54776DED413E}"/>
              </a:ext>
            </a:extLst>
          </p:cNvPr>
          <p:cNvCxnSpPr>
            <a:cxnSpLocks/>
            <a:stCxn id="20" idx="7"/>
            <a:endCxn id="10" idx="2"/>
          </p:cNvCxnSpPr>
          <p:nvPr/>
        </p:nvCxnSpPr>
        <p:spPr>
          <a:xfrm flipV="1">
            <a:off x="4024765" y="3466354"/>
            <a:ext cx="1289107" cy="60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6E1D53-C847-0CE4-75AC-88A2F52F3E8C}"/>
                  </a:ext>
                </a:extLst>
              </p:cNvPr>
              <p:cNvSpPr txBox="1"/>
              <p:nvPr/>
            </p:nvSpPr>
            <p:spPr>
              <a:xfrm>
                <a:off x="3205475" y="3699541"/>
                <a:ext cx="285435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6E1D53-C847-0CE4-75AC-88A2F52F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75" y="3699541"/>
                <a:ext cx="285435" cy="403124"/>
              </a:xfrm>
              <a:prstGeom prst="rect">
                <a:avLst/>
              </a:prstGeom>
              <a:blipFill>
                <a:blip r:embed="rId7"/>
                <a:stretch>
                  <a:fillRect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134383-6F10-F025-88B6-FAD1A363DB46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15729" y="2605178"/>
            <a:ext cx="1949570" cy="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A9A64E-A476-98A5-0C4B-5A44E316CEBE}"/>
                  </a:ext>
                </a:extLst>
              </p:cNvPr>
              <p:cNvSpPr txBox="1"/>
              <p:nvPr/>
            </p:nvSpPr>
            <p:spPr>
              <a:xfrm>
                <a:off x="4574545" y="3690732"/>
                <a:ext cx="285435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A9A64E-A476-98A5-0C4B-5A44E316C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45" y="3690732"/>
                <a:ext cx="285435" cy="403124"/>
              </a:xfrm>
              <a:prstGeom prst="rect">
                <a:avLst/>
              </a:prstGeom>
              <a:blipFill>
                <a:blip r:embed="rId8"/>
                <a:stretch>
                  <a:fillRect t="-22388" r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57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 Schiff</dc:creator>
  <cp:lastModifiedBy>Conrad Schiff</cp:lastModifiedBy>
  <cp:revision>1</cp:revision>
  <dcterms:created xsi:type="dcterms:W3CDTF">2023-03-04T11:05:42Z</dcterms:created>
  <dcterms:modified xsi:type="dcterms:W3CDTF">2023-03-04T12:20:44Z</dcterms:modified>
</cp:coreProperties>
</file>